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710" r:id="rId2"/>
  </p:sldIdLst>
  <p:sldSz cx="9144000" cy="5143500" type="screen16x9"/>
  <p:notesSz cx="6858000" cy="9144000"/>
  <p:embeddedFontLst>
    <p:embeddedFont>
      <p:font typeface="Maven Pro" panose="020B0604020202020204" charset="0"/>
      <p:regular r:id="rId4"/>
      <p:bold r:id="rId5"/>
    </p:embeddedFont>
    <p:embeddedFont>
      <p:font typeface="Nunito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>
          <a:extLst>
            <a:ext uri="{FF2B5EF4-FFF2-40B4-BE49-F238E27FC236}">
              <a16:creationId xmlns:a16="http://schemas.microsoft.com/office/drawing/2014/main" id="{78AFE918-47EF-9683-7BCF-B20D03B47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2ced0012c8c_1_0:notes">
            <a:extLst>
              <a:ext uri="{FF2B5EF4-FFF2-40B4-BE49-F238E27FC236}">
                <a16:creationId xmlns:a16="http://schemas.microsoft.com/office/drawing/2014/main" id="{97495ACF-4972-001F-D0B7-DCCAA1C54A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2ced0012c8c_1_0:notes">
            <a:extLst>
              <a:ext uri="{FF2B5EF4-FFF2-40B4-BE49-F238E27FC236}">
                <a16:creationId xmlns:a16="http://schemas.microsoft.com/office/drawing/2014/main" id="{D25BF9DD-F067-4A67-37B7-BD73991FB2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33246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>
          <a:extLst>
            <a:ext uri="{FF2B5EF4-FFF2-40B4-BE49-F238E27FC236}">
              <a16:creationId xmlns:a16="http://schemas.microsoft.com/office/drawing/2014/main" id="{026EE677-6629-03A7-AD5B-0D3FC23D7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>
            <a:extLst>
              <a:ext uri="{FF2B5EF4-FFF2-40B4-BE49-F238E27FC236}">
                <a16:creationId xmlns:a16="http://schemas.microsoft.com/office/drawing/2014/main" id="{F92FB104-4E08-9FB3-CB18-DCB4C27458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Potential Task3 Group TaskTopics </a:t>
            </a:r>
            <a:endParaRPr dirty="0"/>
          </a:p>
        </p:txBody>
      </p:sp>
      <p:sp>
        <p:nvSpPr>
          <p:cNvPr id="291" name="Google Shape;291;p15">
            <a:extLst>
              <a:ext uri="{FF2B5EF4-FFF2-40B4-BE49-F238E27FC236}">
                <a16:creationId xmlns:a16="http://schemas.microsoft.com/office/drawing/2014/main" id="{A74DD107-2F84-2F92-41B5-2F045A6CCD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1300950"/>
            <a:ext cx="91440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US" sz="2100" i="1" dirty="0"/>
              <a:t>Use Policy Networks for a Reinforcement Learning Task </a:t>
            </a:r>
            <a:endParaRPr sz="2100" i="1" dirty="0"/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2100" i="1" dirty="0"/>
              <a:t>Use and Compare Several Search Algorithms for the Travelling Salesman Problem 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2100" i="1" dirty="0"/>
              <a:t>Use Hidden Markov Models for an Application of your own choosing 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2100" i="1" dirty="0"/>
              <a:t>Develop a Prototype System which Plays a Game; e.g. Poker; there are simplified versions of Poker; other 2 player games might be also fine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2100" i="1" dirty="0"/>
              <a:t>Use Belief Networks for an application of your own choosing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2100" i="1" dirty="0"/>
              <a:t>Use Convolutional Neural Networks for an Application of your own Choosing.  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2100" i="1" dirty="0"/>
              <a:t>Develop a System which Solves Sudoko-style Problems </a:t>
            </a:r>
            <a:endParaRPr sz="2100" i="1" dirty="0"/>
          </a:p>
          <a:p>
            <a:pPr marL="91440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-US" sz="2100" dirty="0"/>
              <a:t> </a:t>
            </a:r>
          </a:p>
          <a:p>
            <a:pPr marL="61595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681662848"/>
      </p:ext>
    </p:extLst>
  </p:cSld>
  <p:clrMapOvr>
    <a:masterClrMapping/>
  </p:clrMapOvr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94</Words>
  <Application>Microsoft Office PowerPoint</Application>
  <PresentationFormat>On-screen Show (16:9)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Nunito</vt:lpstr>
      <vt:lpstr>Maven Pro</vt:lpstr>
      <vt:lpstr>Momentum</vt:lpstr>
      <vt:lpstr>Potential Task3 Group TaskTopics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ceick-admin</dc:creator>
  <cp:lastModifiedBy>Eick, Christoph F</cp:lastModifiedBy>
  <cp:revision>13</cp:revision>
  <dcterms:modified xsi:type="dcterms:W3CDTF">2026-02-10T16:06:15Z</dcterms:modified>
</cp:coreProperties>
</file>